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62" r:id="rId13"/>
    <p:sldId id="275" r:id="rId14"/>
    <p:sldId id="263" r:id="rId15"/>
    <p:sldId id="276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F490-C18E-9CA7-F873-B4668DC4E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EE2E8-1D91-B098-8EAD-070A07E5D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D6A53-046A-DC45-42F4-628B4897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750-6B1E-464C-9888-9C70340342DE}" type="datetimeFigureOut">
              <a:rPr lang="en-US" smtClean="0"/>
              <a:t>2026-02-23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C929-F81F-B21F-B1BA-5AFCD990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A639-A814-D6B5-F5D8-24003A5F1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5AD-698A-4136-80C7-7F288385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4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DE3E7-13B9-F9C6-E696-4BBC8AE9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1333C-2A8A-AAE5-53A4-9207D73F6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1504F-674B-6F60-9C36-E4E5563D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750-6B1E-464C-9888-9C70340342DE}" type="datetimeFigureOut">
              <a:rPr lang="en-US" smtClean="0"/>
              <a:t>2026-02-23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238B5-B071-3F4D-1FCD-A3B9A76F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A0A3D-0644-1114-472F-5CBD07CA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5AD-698A-4136-80C7-7F288385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4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6034C-4F25-68F4-3D5E-1AFE7E2C71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15B81-2F28-088B-5079-67A83156E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2A17D-93F8-ADB8-E244-C7FA0464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750-6B1E-464C-9888-9C70340342DE}" type="datetimeFigureOut">
              <a:rPr lang="en-US" smtClean="0"/>
              <a:t>2026-02-23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A78BD-CE7D-1367-C504-60672944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BB91-D8E5-325E-A007-8AF5FAB3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5AD-698A-4136-80C7-7F288385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3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90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BDB2-37E8-F339-CADD-B8C24FF94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821E0-8132-5C64-028A-D04F8B553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BD2F4-083B-8BE1-4D75-D8E600B3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750-6B1E-464C-9888-9C70340342DE}" type="datetimeFigureOut">
              <a:rPr lang="en-US" smtClean="0"/>
              <a:t>2026-02-23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DCD16-F1F3-21F3-810F-73C40D636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BCEEC-8DF7-45DF-7510-8291D90E9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5AD-698A-4136-80C7-7F288385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76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54741-F853-9F0E-53F7-FD945B69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FDE5F-7A06-548F-AA9A-5A3E3FF51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CB56D-D814-FD45-60BF-04A8A9CF0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A8BEF-B0BD-F28C-B1EB-FF691E668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750-6B1E-464C-9888-9C70340342DE}" type="datetimeFigureOut">
              <a:rPr lang="en-US" smtClean="0"/>
              <a:t>2026-02-23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6F494-0190-B2A6-3125-E0F374F31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03BA7-8557-F98F-1978-A3F7A60F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5AD-698A-4136-80C7-7F288385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A36F-0C79-D62F-6DF9-47E647FB9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83F1D-6523-361A-2BD2-8EC1443E5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DB4B3-A584-0A1B-C836-29A9AAA7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BD998-13C6-1DA5-FBF4-DDD3F4169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ADC45-FDD7-265F-3D24-949906BF1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67D533-4C85-BE54-C9CE-D6C7910A4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750-6B1E-464C-9888-9C70340342DE}" type="datetimeFigureOut">
              <a:rPr lang="en-US" smtClean="0"/>
              <a:t>2026-02-23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75786-FC5F-EAAA-46BD-A034ABD3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A9C5A-3303-3E42-D7DC-69A044AD2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5AD-698A-4136-80C7-7F288385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6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A743-FAD9-CC10-C4C3-D26AC04A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DF6F46-F395-105A-DE07-9EA45D8B3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750-6B1E-464C-9888-9C70340342DE}" type="datetimeFigureOut">
              <a:rPr lang="en-US" smtClean="0"/>
              <a:t>2026-02-23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7363B-7570-0950-4C64-6D53E247B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DC996-9F8C-079E-8EF8-382741E3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5AD-698A-4136-80C7-7F288385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0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E8F9E-323C-B9AD-9A00-5BE9AC91A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750-6B1E-464C-9888-9C70340342DE}" type="datetimeFigureOut">
              <a:rPr lang="en-US" smtClean="0"/>
              <a:t>2026-02-23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BBA6F-ED94-91DF-586B-DE06DF7D0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903A4-2470-E95F-EEBE-7D5913AF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5AD-698A-4136-80C7-7F288385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0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9CFC-7A11-2C5A-BBA8-C5C863FA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B0C34-A973-4113-40DC-BF11D608B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6B57F-281A-3113-B3DF-077E3740C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728D6-9608-3C4B-ADA7-148BE9BC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750-6B1E-464C-9888-9C70340342DE}" type="datetimeFigureOut">
              <a:rPr lang="en-US" smtClean="0"/>
              <a:t>2026-02-23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3F703-AB25-8F8B-593B-6CF224F3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CC13C-4AAC-A396-6DEC-408E268F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5AD-698A-4136-80C7-7F288385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09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CAFB-086E-8DEF-DB2A-A82AB745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A6FAB-CC69-BA7A-2DFA-9CE556EFDB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32991-F7DE-104D-1A9C-266E2BC59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F58DB-4181-3D8B-D538-F26F455C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6750-6B1E-464C-9888-9C70340342DE}" type="datetimeFigureOut">
              <a:rPr lang="en-US" smtClean="0"/>
              <a:t>2026-02-23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D9E55-DDA1-DC9F-A59C-F5C14AE9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E4313-1911-CCF7-9072-F2934FDCA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875AD-698A-4136-80C7-7F288385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8E4E0-AAAE-51FD-C5BC-35E1A1482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E7C1B-FE94-24AE-5597-6150752A1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D1C10-9D60-6B54-FDAE-21FD3FA19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036750-6B1E-464C-9888-9C70340342DE}" type="datetimeFigureOut">
              <a:rPr lang="en-US" smtClean="0"/>
              <a:t>2026-02-23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F1E56-E207-224E-51D1-AD3960D69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57F5-78D3-1E73-5AAB-BFF483B83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875AD-698A-4136-80C7-7F2883853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0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56CA7-16D3-8868-1458-B6356130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458" y="0"/>
            <a:ext cx="4665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9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6F3F91-2C03-FC9F-653B-F4C87F86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84" y="806606"/>
            <a:ext cx="7180522" cy="541131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02409F-7FEB-0287-A95B-09308162989C}"/>
              </a:ext>
            </a:extLst>
          </p:cNvPr>
          <p:cNvCxnSpPr>
            <a:cxnSpLocks/>
          </p:cNvCxnSpPr>
          <p:nvPr/>
        </p:nvCxnSpPr>
        <p:spPr>
          <a:xfrm flipH="1">
            <a:off x="7269480" y="5221224"/>
            <a:ext cx="256032" cy="4114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4B6B01-53C9-31D7-5B69-962410FE35B8}"/>
              </a:ext>
            </a:extLst>
          </p:cNvPr>
          <p:cNvCxnSpPr>
            <a:cxnSpLocks/>
          </p:cNvCxnSpPr>
          <p:nvPr/>
        </p:nvCxnSpPr>
        <p:spPr>
          <a:xfrm flipV="1">
            <a:off x="6967728" y="2276856"/>
            <a:ext cx="0" cy="33558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78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237C3-A9D1-9234-F6F4-2B07D757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94" y="1655064"/>
            <a:ext cx="2798704" cy="2119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038BB-D876-7F3B-AC68-74BDE09C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002" y="1655064"/>
            <a:ext cx="2818148" cy="21193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129493-253E-41BD-F3D9-02811CC2B349}"/>
              </a:ext>
            </a:extLst>
          </p:cNvPr>
          <p:cNvCxnSpPr>
            <a:cxnSpLocks/>
          </p:cNvCxnSpPr>
          <p:nvPr/>
        </p:nvCxnSpPr>
        <p:spPr>
          <a:xfrm>
            <a:off x="2410468" y="1488686"/>
            <a:ext cx="13624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92B42AC-86E1-35F9-D7FC-DC1D781CA150}"/>
              </a:ext>
            </a:extLst>
          </p:cNvPr>
          <p:cNvSpPr txBox="1"/>
          <p:nvPr/>
        </p:nvSpPr>
        <p:spPr>
          <a:xfrm>
            <a:off x="386676" y="1285732"/>
            <a:ext cx="241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Set first slice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9EDADD-B99C-2C28-6F93-2B320FE005B0}"/>
              </a:ext>
            </a:extLst>
          </p:cNvPr>
          <p:cNvSpPr txBox="1"/>
          <p:nvPr/>
        </p:nvSpPr>
        <p:spPr>
          <a:xfrm>
            <a:off x="3531306" y="1285732"/>
            <a:ext cx="241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Set last slice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7D8BD3-5C28-12E4-C761-A063F5E2B08B}"/>
              </a:ext>
            </a:extLst>
          </p:cNvPr>
          <p:cNvCxnSpPr>
            <a:cxnSpLocks/>
          </p:cNvCxnSpPr>
          <p:nvPr/>
        </p:nvCxnSpPr>
        <p:spPr>
          <a:xfrm>
            <a:off x="5601396" y="1488686"/>
            <a:ext cx="136245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7C31D2B-6BC9-9459-8CDD-1615304AF510}"/>
              </a:ext>
            </a:extLst>
          </p:cNvPr>
          <p:cNvSpPr txBox="1"/>
          <p:nvPr/>
        </p:nvSpPr>
        <p:spPr>
          <a:xfrm>
            <a:off x="6875354" y="1285732"/>
            <a:ext cx="270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Press Interpolate slices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8FC6C9-EEB6-1663-0A5C-CBDCB7E7DE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699"/>
          <a:stretch>
            <a:fillRect/>
          </a:stretch>
        </p:blipFill>
        <p:spPr>
          <a:xfrm>
            <a:off x="6797872" y="2121407"/>
            <a:ext cx="2778728" cy="146280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9028956-3314-D9CE-E684-258FB34CF5B4}"/>
              </a:ext>
            </a:extLst>
          </p:cNvPr>
          <p:cNvSpPr/>
          <p:nvPr/>
        </p:nvSpPr>
        <p:spPr>
          <a:xfrm>
            <a:off x="5908241" y="3486505"/>
            <a:ext cx="431492" cy="3693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9ECC64-02EB-EF6E-90B4-34341CCB4CCD}"/>
              </a:ext>
            </a:extLst>
          </p:cNvPr>
          <p:cNvSpPr/>
          <p:nvPr/>
        </p:nvSpPr>
        <p:spPr>
          <a:xfrm>
            <a:off x="8294896" y="3126078"/>
            <a:ext cx="839959" cy="577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3B2E82-8314-0CCA-C5F9-F58852EB32A1}"/>
              </a:ext>
            </a:extLst>
          </p:cNvPr>
          <p:cNvCxnSpPr>
            <a:cxnSpLocks/>
          </p:cNvCxnSpPr>
          <p:nvPr/>
        </p:nvCxnSpPr>
        <p:spPr>
          <a:xfrm flipV="1">
            <a:off x="6429422" y="3364992"/>
            <a:ext cx="1708738" cy="21921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04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EF4DB4-F33D-563D-D376-37B9490A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534739"/>
            <a:ext cx="5372850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1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8F1853-6C4F-B548-5035-7192ABAA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51" y="0"/>
            <a:ext cx="4497992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A80923-5221-1DF3-6090-4856FD9C6863}"/>
              </a:ext>
            </a:extLst>
          </p:cNvPr>
          <p:cNvCxnSpPr>
            <a:cxnSpLocks/>
          </p:cNvCxnSpPr>
          <p:nvPr/>
        </p:nvCxnSpPr>
        <p:spPr>
          <a:xfrm flipH="1">
            <a:off x="2798064" y="5797296"/>
            <a:ext cx="694944" cy="6309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E35F2CC-EF51-AB0B-3A39-69DB98541BD0}"/>
              </a:ext>
            </a:extLst>
          </p:cNvPr>
          <p:cNvSpPr txBox="1"/>
          <p:nvPr/>
        </p:nvSpPr>
        <p:spPr>
          <a:xfrm>
            <a:off x="2227883" y="5227242"/>
            <a:ext cx="34751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Adjust color to make slice features more clear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EFF7D9-B364-9A0B-0DB0-F5FC04B2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35" y="1542787"/>
            <a:ext cx="5191850" cy="37724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05785C-09D1-66DC-EEA1-FFA87B8AE939}"/>
              </a:ext>
            </a:extLst>
          </p:cNvPr>
          <p:cNvSpPr txBox="1"/>
          <p:nvPr/>
        </p:nvSpPr>
        <p:spPr>
          <a:xfrm>
            <a:off x="6380435" y="1039290"/>
            <a:ext cx="38528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May improve automatic alignment</a:t>
            </a:r>
          </a:p>
        </p:txBody>
      </p:sp>
    </p:spTree>
    <p:extLst>
      <p:ext uri="{BB962C8B-B14F-4D97-AF65-F5344CB8AC3E}">
        <p14:creationId xmlns:p14="http://schemas.microsoft.com/office/powerpoint/2010/main" val="157298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E75403-AEB9-EDB1-C884-410F68F4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11" y="0"/>
            <a:ext cx="9650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7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BA0CE-91EB-5E41-E60D-446CB39C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392" y="2290603"/>
            <a:ext cx="3153215" cy="227679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E5B33B-0632-CC77-3FFA-5F1707DB4D1D}"/>
              </a:ext>
            </a:extLst>
          </p:cNvPr>
          <p:cNvCxnSpPr>
            <a:cxnSpLocks/>
          </p:cNvCxnSpPr>
          <p:nvPr/>
        </p:nvCxnSpPr>
        <p:spPr>
          <a:xfrm>
            <a:off x="3858768" y="3347150"/>
            <a:ext cx="660624" cy="5390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81CA70-73D6-E4C3-60F3-226527FB13B0}"/>
              </a:ext>
            </a:extLst>
          </p:cNvPr>
          <p:cNvSpPr txBox="1"/>
          <p:nvPr/>
        </p:nvSpPr>
        <p:spPr>
          <a:xfrm>
            <a:off x="1834691" y="2977818"/>
            <a:ext cx="34751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“new annotation”</a:t>
            </a:r>
          </a:p>
        </p:txBody>
      </p:sp>
    </p:spTree>
    <p:extLst>
      <p:ext uri="{BB962C8B-B14F-4D97-AF65-F5344CB8AC3E}">
        <p14:creationId xmlns:p14="http://schemas.microsoft.com/office/powerpoint/2010/main" val="2897515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6878B1-A138-7444-28FE-17E77FAE2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45" y="0"/>
            <a:ext cx="46815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E0FF0-43CE-5459-FDBD-5566FB3CC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615" y="38032"/>
            <a:ext cx="46512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5F144-4F5B-F478-D376-E5AF1A1CC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445" y="230056"/>
            <a:ext cx="311511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4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6937AB-0B3C-39C8-43E1-48AB447D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672" y="0"/>
            <a:ext cx="4648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8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B4EBD-B2B6-CF5A-D18A-75DCB1B49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327" y="0"/>
            <a:ext cx="4695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2993B-8DA1-8FA2-1BDD-1E7D81FEF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51" y="0"/>
            <a:ext cx="468190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724723-5010-4B58-E1A4-AF4A00B4F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715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5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34AE1-646C-4A98-7C1D-A3A7E09F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59" y="413280"/>
            <a:ext cx="7977066" cy="6031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D416DF-E0A3-0F03-2710-11C3BC8DF2AC}"/>
              </a:ext>
            </a:extLst>
          </p:cNvPr>
          <p:cNvSpPr/>
          <p:nvPr/>
        </p:nvSpPr>
        <p:spPr>
          <a:xfrm>
            <a:off x="4811492" y="5836569"/>
            <a:ext cx="1664677" cy="6594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67593CB-2CD3-337B-079F-22DCDDF8BA0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476169" y="5373024"/>
            <a:ext cx="888597" cy="3903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4789591-5340-2EE6-CB3A-374A201E105D}"/>
              </a:ext>
            </a:extLst>
          </p:cNvPr>
          <p:cNvSpPr txBox="1"/>
          <p:nvPr/>
        </p:nvSpPr>
        <p:spPr>
          <a:xfrm>
            <a:off x="7364766" y="5210615"/>
            <a:ext cx="2419312" cy="32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histology slice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61A1A4-41DA-4995-2A1E-4C366C7B4A99}"/>
              </a:ext>
            </a:extLst>
          </p:cNvPr>
          <p:cNvSpPr/>
          <p:nvPr/>
        </p:nvSpPr>
        <p:spPr>
          <a:xfrm>
            <a:off x="1035020" y="2095324"/>
            <a:ext cx="3610132" cy="2667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ECAF08-1F80-9F23-D40A-0517EEF6231E}"/>
              </a:ext>
            </a:extLst>
          </p:cNvPr>
          <p:cNvCxnSpPr>
            <a:cxnSpLocks/>
          </p:cNvCxnSpPr>
          <p:nvPr/>
        </p:nvCxnSpPr>
        <p:spPr>
          <a:xfrm flipH="1" flipV="1">
            <a:off x="3998196" y="5007494"/>
            <a:ext cx="646956" cy="7310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990BE5-7302-D318-1782-DC7F4902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4" y="475488"/>
            <a:ext cx="7852451" cy="59070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C4F24A-FE41-F705-345D-A72F72EA9047}"/>
              </a:ext>
            </a:extLst>
          </p:cNvPr>
          <p:cNvSpPr/>
          <p:nvPr/>
        </p:nvSpPr>
        <p:spPr>
          <a:xfrm>
            <a:off x="4857212" y="2306985"/>
            <a:ext cx="3610132" cy="26673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4A6AA7-8E8E-0594-557D-DDA4DC1F797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251960" y="2606040"/>
            <a:ext cx="707934" cy="222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495527-8618-C8B9-45FD-9DD51E3A24F7}"/>
              </a:ext>
            </a:extLst>
          </p:cNvPr>
          <p:cNvSpPr txBox="1"/>
          <p:nvPr/>
        </p:nvSpPr>
        <p:spPr>
          <a:xfrm>
            <a:off x="4959894" y="2443631"/>
            <a:ext cx="24193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Roughly match</a:t>
            </a:r>
          </a:p>
        </p:txBody>
      </p:sp>
    </p:spTree>
    <p:extLst>
      <p:ext uri="{BB962C8B-B14F-4D97-AF65-F5344CB8AC3E}">
        <p14:creationId xmlns:p14="http://schemas.microsoft.com/office/powerpoint/2010/main" val="252085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69BC7-157A-6B4D-03D1-E5CA18B0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12" y="334542"/>
            <a:ext cx="7912922" cy="59382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C9AC47-EEF9-6A97-D970-A1FAE64FECBE}"/>
              </a:ext>
            </a:extLst>
          </p:cNvPr>
          <p:cNvSpPr/>
          <p:nvPr/>
        </p:nvSpPr>
        <p:spPr>
          <a:xfrm>
            <a:off x="5081173" y="713232"/>
            <a:ext cx="1987139" cy="5432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F0C2F6-761E-6109-7B64-C4F442E70F92}"/>
              </a:ext>
            </a:extLst>
          </p:cNvPr>
          <p:cNvCxnSpPr>
            <a:cxnSpLocks/>
          </p:cNvCxnSpPr>
          <p:nvPr/>
        </p:nvCxnSpPr>
        <p:spPr>
          <a:xfrm flipH="1" flipV="1">
            <a:off x="4107873" y="3947379"/>
            <a:ext cx="3664527" cy="2039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920158-6C7D-53EE-70F9-1C8DDC7E20D0}"/>
              </a:ext>
            </a:extLst>
          </p:cNvPr>
          <p:cNvSpPr txBox="1"/>
          <p:nvPr/>
        </p:nvSpPr>
        <p:spPr>
          <a:xfrm>
            <a:off x="4107873" y="3244334"/>
            <a:ext cx="24193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Match landmarks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5E9BB7-C0C5-D6D2-31C9-7BF3D8E31B8A}"/>
              </a:ext>
            </a:extLst>
          </p:cNvPr>
          <p:cNvCxnSpPr>
            <a:cxnSpLocks/>
          </p:cNvCxnSpPr>
          <p:nvPr/>
        </p:nvCxnSpPr>
        <p:spPr>
          <a:xfrm flipH="1" flipV="1">
            <a:off x="3403785" y="3720850"/>
            <a:ext cx="3664527" cy="2039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4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4C96E-C132-7F84-996E-A9B5CF4B8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547622"/>
            <a:ext cx="7646866" cy="5762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F3E4F4-5115-D894-DB00-89A11C341E7C}"/>
              </a:ext>
            </a:extLst>
          </p:cNvPr>
          <p:cNvSpPr txBox="1"/>
          <p:nvPr/>
        </p:nvSpPr>
        <p:spPr>
          <a:xfrm>
            <a:off x="6254496" y="5219438"/>
            <a:ext cx="28620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Select histology slice 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80F33B-F116-1734-5383-C20EA98188D4}"/>
              </a:ext>
            </a:extLst>
          </p:cNvPr>
          <p:cNvCxnSpPr>
            <a:cxnSpLocks/>
          </p:cNvCxnSpPr>
          <p:nvPr/>
        </p:nvCxnSpPr>
        <p:spPr>
          <a:xfrm flipH="1">
            <a:off x="5788152" y="5404104"/>
            <a:ext cx="466344" cy="2834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877B699-A769-A2A8-EADB-20C81D1C67ED}"/>
              </a:ext>
            </a:extLst>
          </p:cNvPr>
          <p:cNvSpPr/>
          <p:nvPr/>
        </p:nvSpPr>
        <p:spPr>
          <a:xfrm>
            <a:off x="5916168" y="1856422"/>
            <a:ext cx="1453896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56D2A5-DA7B-7A2D-BD9C-D3A43CCD6E63}"/>
              </a:ext>
            </a:extLst>
          </p:cNvPr>
          <p:cNvSpPr/>
          <p:nvPr/>
        </p:nvSpPr>
        <p:spPr>
          <a:xfrm>
            <a:off x="996696" y="2225754"/>
            <a:ext cx="3566160" cy="25839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6C34B9-93C8-D246-9A68-A0B1028A7E08}"/>
              </a:ext>
            </a:extLst>
          </p:cNvPr>
          <p:cNvCxnSpPr>
            <a:cxnSpLocks/>
          </p:cNvCxnSpPr>
          <p:nvPr/>
        </p:nvCxnSpPr>
        <p:spPr>
          <a:xfrm flipH="1" flipV="1">
            <a:off x="4361688" y="4910328"/>
            <a:ext cx="1255210" cy="7000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62207-A28E-9C9C-C3F2-491ABD3E8A28}"/>
              </a:ext>
            </a:extLst>
          </p:cNvPr>
          <p:cNvCxnSpPr>
            <a:cxnSpLocks/>
          </p:cNvCxnSpPr>
          <p:nvPr/>
        </p:nvCxnSpPr>
        <p:spPr>
          <a:xfrm flipV="1">
            <a:off x="5616898" y="2375045"/>
            <a:ext cx="958206" cy="32353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109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5A594-3C95-C91F-F262-3A992D41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55" y="453525"/>
            <a:ext cx="7868321" cy="59509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EE9FB6-2DC1-7E58-0ACB-BF9177010A47}"/>
              </a:ext>
            </a:extLst>
          </p:cNvPr>
          <p:cNvCxnSpPr>
            <a:cxnSpLocks/>
          </p:cNvCxnSpPr>
          <p:nvPr/>
        </p:nvCxnSpPr>
        <p:spPr>
          <a:xfrm flipH="1" flipV="1">
            <a:off x="4325112" y="3849624"/>
            <a:ext cx="3575304" cy="1463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5A35576-3566-42CD-5367-93F64E9BB76E}"/>
              </a:ext>
            </a:extLst>
          </p:cNvPr>
          <p:cNvSpPr txBox="1"/>
          <p:nvPr/>
        </p:nvSpPr>
        <p:spPr>
          <a:xfrm>
            <a:off x="4672175" y="3341440"/>
            <a:ext cx="24193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Match landmarks</a:t>
            </a:r>
          </a:p>
        </p:txBody>
      </p:sp>
    </p:spTree>
    <p:extLst>
      <p:ext uri="{BB962C8B-B14F-4D97-AF65-F5344CB8AC3E}">
        <p14:creationId xmlns:p14="http://schemas.microsoft.com/office/powerpoint/2010/main" val="2012074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39</Words>
  <Application>Microsoft Office PowerPoint</Application>
  <PresentationFormat>Widescreen</PresentationFormat>
  <Paragraphs>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DPAG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Peters</dc:creator>
  <cp:lastModifiedBy>Andrew Peters</cp:lastModifiedBy>
  <cp:revision>13</cp:revision>
  <dcterms:created xsi:type="dcterms:W3CDTF">2026-02-23T15:00:53Z</dcterms:created>
  <dcterms:modified xsi:type="dcterms:W3CDTF">2026-02-23T17:02:12Z</dcterms:modified>
</cp:coreProperties>
</file>